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9" r:id="rId2"/>
  </p:sldIdLst>
  <p:sldSz cx="7772400" cy="10058400"/>
  <p:notesSz cx="6950075" cy="9236075"/>
  <p:embeddedFontLst>
    <p:embeddedFont>
      <p:font typeface="Arial Rounded MT Bold" panose="020F070403050403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BD9"/>
    <a:srgbClr val="A9431E"/>
    <a:srgbClr val="75787B"/>
    <a:srgbClr val="642F6C"/>
    <a:srgbClr val="BDD6E6"/>
    <a:srgbClr val="007FA3"/>
    <a:srgbClr val="8F993E"/>
    <a:srgbClr val="C99700"/>
    <a:srgbClr val="6E4C1E"/>
    <a:srgbClr val="00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86" autoAdjust="0"/>
  </p:normalViewPr>
  <p:slideViewPr>
    <p:cSldViewPr snapToGrid="0">
      <p:cViewPr varScale="1">
        <p:scale>
          <a:sx n="106" d="100"/>
          <a:sy n="106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C72BEDE-C5B0-4D2E-A680-0CD71EBBF657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54113"/>
            <a:ext cx="24066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445000"/>
            <a:ext cx="5559425" cy="3636963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DD5C95D-C015-4D5E-B726-9D88C2CA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1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F8EB3D6-2DA0-410D-9B93-FBE68795F64A}"/>
              </a:ext>
            </a:extLst>
          </p:cNvPr>
          <p:cNvSpPr/>
          <p:nvPr/>
        </p:nvSpPr>
        <p:spPr>
          <a:xfrm>
            <a:off x="232846" y="91440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C5D41-FD75-4C27-B515-6C8E6F5230BA}"/>
              </a:ext>
            </a:extLst>
          </p:cNvPr>
          <p:cNvSpPr/>
          <p:nvPr/>
        </p:nvSpPr>
        <p:spPr>
          <a:xfrm>
            <a:off x="2747446" y="91440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BDFC7B-8018-4FF6-A915-83FDAC7AC254}"/>
              </a:ext>
            </a:extLst>
          </p:cNvPr>
          <p:cNvSpPr/>
          <p:nvPr/>
        </p:nvSpPr>
        <p:spPr>
          <a:xfrm>
            <a:off x="5262045" y="91440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65E94D-3CA5-4F16-AC9B-658C020A05E9}"/>
              </a:ext>
            </a:extLst>
          </p:cNvPr>
          <p:cNvSpPr/>
          <p:nvPr/>
        </p:nvSpPr>
        <p:spPr>
          <a:xfrm>
            <a:off x="232846" y="396966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21C20-B67F-427C-B123-712E2B74DF02}"/>
              </a:ext>
            </a:extLst>
          </p:cNvPr>
          <p:cNvSpPr/>
          <p:nvPr/>
        </p:nvSpPr>
        <p:spPr>
          <a:xfrm>
            <a:off x="2747446" y="396966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72FEC-63D0-4B4E-9EBA-6969A8C8602D}"/>
              </a:ext>
            </a:extLst>
          </p:cNvPr>
          <p:cNvSpPr/>
          <p:nvPr/>
        </p:nvSpPr>
        <p:spPr>
          <a:xfrm>
            <a:off x="5262045" y="3969660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457AC-E557-428C-AE8E-0D3517F4D398}"/>
              </a:ext>
            </a:extLst>
          </p:cNvPr>
          <p:cNvSpPr/>
          <p:nvPr/>
        </p:nvSpPr>
        <p:spPr>
          <a:xfrm>
            <a:off x="232846" y="7024918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E0CB8B-5EC1-4186-ADFA-8ED9A183A62D}"/>
              </a:ext>
            </a:extLst>
          </p:cNvPr>
          <p:cNvSpPr/>
          <p:nvPr/>
        </p:nvSpPr>
        <p:spPr>
          <a:xfrm>
            <a:off x="2747446" y="7024918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A73689-4C9F-4204-AE5E-80A4180A0CE7}"/>
              </a:ext>
            </a:extLst>
          </p:cNvPr>
          <p:cNvSpPr/>
          <p:nvPr/>
        </p:nvSpPr>
        <p:spPr>
          <a:xfrm>
            <a:off x="5262045" y="7024918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32673-B59F-4495-B847-B9B11B306EA1}"/>
              </a:ext>
            </a:extLst>
          </p:cNvPr>
          <p:cNvSpPr txBox="1"/>
          <p:nvPr/>
        </p:nvSpPr>
        <p:spPr>
          <a:xfrm>
            <a:off x="366486" y="304800"/>
            <a:ext cx="703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2.25” round button template</a:t>
            </a:r>
          </a:p>
        </p:txBody>
      </p:sp>
    </p:spTree>
    <p:extLst>
      <p:ext uri="{BB962C8B-B14F-4D97-AF65-F5344CB8AC3E}">
        <p14:creationId xmlns:p14="http://schemas.microsoft.com/office/powerpoint/2010/main" val="300294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3805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Rounded MT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Dornshuld, Eric</dc:creator>
  <cp:lastModifiedBy>Dornshuld, Eric</cp:lastModifiedBy>
  <cp:revision>158</cp:revision>
  <cp:lastPrinted>2019-09-13T18:00:08Z</cp:lastPrinted>
  <dcterms:created xsi:type="dcterms:W3CDTF">2019-09-08T20:43:28Z</dcterms:created>
  <dcterms:modified xsi:type="dcterms:W3CDTF">2020-07-22T18:08:45Z</dcterms:modified>
</cp:coreProperties>
</file>